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5143500" type="screen16x9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002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E64B3-D03B-4470-96D8-EE7F849E7E37}" type="datetimeFigureOut">
              <a:rPr lang="th-TH" smtClean="0"/>
              <a:t>23/08/62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330B0-1B2D-4EB8-B9FE-D25ADB381333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ตัวแทนเนื้อหา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41726453"/>
              </p:ext>
            </p:extLst>
          </p:nvPr>
        </p:nvGraphicFramePr>
        <p:xfrm>
          <a:off x="107504" y="1707654"/>
          <a:ext cx="4680520" cy="13787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</a:t>
                      </a:r>
                      <a:r>
                        <a:rPr lang="en-US" sz="1500" dirty="0" smtClean="0"/>
                        <a:t>:</a:t>
                      </a:r>
                      <a:endParaRPr lang="en-US" sz="15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8753">
                <a:tc>
                  <a:txBody>
                    <a:bodyPr/>
                    <a:lstStyle/>
                    <a:p>
                      <a:endParaRPr lang="th-TH" sz="1500" dirty="0">
                        <a:latin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ตัวแทนเนื้อหา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2215759"/>
              </p:ext>
            </p:extLst>
          </p:nvPr>
        </p:nvGraphicFramePr>
        <p:xfrm>
          <a:off x="107504" y="3224023"/>
          <a:ext cx="4680520" cy="1729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98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th-TH" sz="1500" dirty="0" smtClean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Materials and </a:t>
                      </a:r>
                      <a:r>
                        <a:rPr lang="en-US" sz="1500" dirty="0" smtClean="0"/>
                        <a:t>Methods: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9406">
                <a:tc>
                  <a:txBody>
                    <a:bodyPr/>
                    <a:lstStyle/>
                    <a:p>
                      <a:endParaRPr lang="th-TH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ตัวแทนเนื้อหา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0148756"/>
              </p:ext>
            </p:extLst>
          </p:nvPr>
        </p:nvGraphicFramePr>
        <p:xfrm>
          <a:off x="4860032" y="843558"/>
          <a:ext cx="4176464" cy="194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97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Results: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44496">
                <a:tc>
                  <a:txBody>
                    <a:bodyPr/>
                    <a:lstStyle/>
                    <a:p>
                      <a:endParaRPr lang="th-TH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ตัวแทนเนื้อหา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633031"/>
              </p:ext>
            </p:extLst>
          </p:nvPr>
        </p:nvGraphicFramePr>
        <p:xfrm>
          <a:off x="4860032" y="2859782"/>
          <a:ext cx="4176464" cy="2093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30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Conclusions: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0470">
                <a:tc>
                  <a:txBody>
                    <a:bodyPr/>
                    <a:lstStyle/>
                    <a:p>
                      <a:endParaRPr lang="th-TH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ตัวแทนเนื้อหา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74910193"/>
              </p:ext>
            </p:extLst>
          </p:nvPr>
        </p:nvGraphicFramePr>
        <p:xfrm>
          <a:off x="107504" y="843558"/>
          <a:ext cx="4680520" cy="72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>
                          <a:latin typeface="Times New Roman" panose="02020603050405020304" pitchFamily="18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Title: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480">
                <a:tc>
                  <a:txBody>
                    <a:bodyPr/>
                    <a:lstStyle/>
                    <a:p>
                      <a:r>
                        <a:rPr lang="en-US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Author (s)</a:t>
                      </a:r>
                      <a:r>
                        <a:rPr lang="en-US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th-TH" sz="1500" dirty="0">
                        <a:latin typeface="Times New Roman" panose="02020603050405020304" pitchFamily="18" charset="0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16</Words>
  <Application>Microsoft Office PowerPoint</Application>
  <PresentationFormat>On-screen Show (16:9)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 Unicode MS</vt:lpstr>
      <vt:lpstr>Angsana New</vt:lpstr>
      <vt:lpstr>Arial</vt:lpstr>
      <vt:lpstr>Calibri</vt:lpstr>
      <vt:lpstr>Cordia New</vt:lpstr>
      <vt:lpstr>Times New Roman</vt:lpstr>
      <vt:lpstr>ชุดรูปแบบของ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COMSYS</dc:creator>
  <cp:lastModifiedBy>Com1</cp:lastModifiedBy>
  <cp:revision>37</cp:revision>
  <dcterms:created xsi:type="dcterms:W3CDTF">2019-08-20T02:41:54Z</dcterms:created>
  <dcterms:modified xsi:type="dcterms:W3CDTF">2019-08-23T04:38:10Z</dcterms:modified>
</cp:coreProperties>
</file>